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3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Google Sans" pitchFamily="2" charset="0"/>
      <p:regular r:id="rId8"/>
      <p:bold r:id="rId9"/>
      <p:italic r:id="rId10"/>
      <p:boldItalic r:id="rId11"/>
    </p:embeddedFont>
    <p:embeddedFont>
      <p:font typeface="Google Sans SemiBold" pitchFamily="2" charset="0"/>
      <p:regular r:id="rId12"/>
      <p:bold r:id="rId13"/>
      <p:italic r:id="rId14"/>
      <p:boldItalic r:id="rId15"/>
    </p:embeddedFont>
    <p:embeddedFont>
      <p:font typeface="PT Sans Narrow" panose="020B0506020203020204" pitchFamily="34" charset="77"/>
      <p:regular r:id="rId16"/>
      <p:bold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Work Sans" pitchFamily="2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5"/>
    <p:restoredTop sz="94631"/>
  </p:normalViewPr>
  <p:slideViewPr>
    <p:cSldViewPr snapToGrid="0" snapToObjects="1">
      <p:cViewPr>
        <p:scale>
          <a:sx n="95" d="100"/>
          <a:sy n="95" d="100"/>
        </p:scale>
        <p:origin x="1376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390e7c1a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390e7c1a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subTitle" idx="1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body" idx="2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4" name="Google Shape;114;p4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4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3905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5237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 B">
  <p:cSld name="CUSTOM_2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6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6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0" name="Google Shape;150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1" name="Google Shape;151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2" name="Google Shape;152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4" name="Google Shape;154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5" name="Google Shape;155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6" name="Google Shape;156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59" name="Google Shape;159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6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6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3" name="Google Shape;163;p6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164" name="Google Shape;164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5" name="Google Shape;165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6" name="Google Shape;166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7" name="Google Shape;167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8" name="Google Shape;168;p6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2057025" y="1501644"/>
            <a:ext cx="55401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 err="1"/>
              <a:t>TikTok's</a:t>
            </a:r>
            <a:r>
              <a:rPr lang="en-US" sz="1200" dirty="0"/>
              <a:t> challenge of moderating a vast array of user-generated videos is addressed by implementing a Random Forest Classifier model. This model distinguishes between claims and opinions within videos, a crucial differentiation as claims are more likely to infringe upon the terms of service.</a:t>
            </a:r>
          </a:p>
          <a:p>
            <a:endParaRPr sz="1200" dirty="0">
              <a:solidFill>
                <a:srgbClr val="666666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2510163" y="4696084"/>
            <a:ext cx="5262237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200" b="1" dirty="0"/>
              <a:t>Key insights from the model’s performance include: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Achieved perfect scores of 1.00 for accuracy, precision, recall, and F1 across test and validation datasets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The confusion matrix results indicated only 2 false positives and 3 false negatives in over 3,800 validation set predictions, aligning with the ethical goal to minimize misclassification of claims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User engagement metrics, notably video views and likes, were the most significant features, suggesting that highly engaged content has a higher propensity to present claims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Despite the high overall performance, the model identified a negligible amount of false negatives, which is critical since these are the primary concern in terms of ethical implications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The feature importance graph revealed that, beyond user engagement, factors like the video's share and download counts also played a significant role in predictions, implying that virality aspects of content might correlate with the presence of claims</a:t>
            </a:r>
          </a:p>
        </p:txBody>
      </p:sp>
      <p:grpSp>
        <p:nvGrpSpPr>
          <p:cNvPr id="175" name="Google Shape;175;p7"/>
          <p:cNvGrpSpPr/>
          <p:nvPr/>
        </p:nvGrpSpPr>
        <p:grpSpPr>
          <a:xfrm>
            <a:off x="0" y="665043"/>
            <a:ext cx="7305773" cy="848439"/>
            <a:chOff x="-82245" y="1109760"/>
            <a:chExt cx="7305773" cy="848439"/>
          </a:xfrm>
        </p:grpSpPr>
        <p:sp>
          <p:nvSpPr>
            <p:cNvPr id="176" name="Google Shape;176;p7"/>
            <p:cNvSpPr txBox="1"/>
            <p:nvPr/>
          </p:nvSpPr>
          <p:spPr>
            <a:xfrm>
              <a:off x="-82245" y="1109760"/>
              <a:ext cx="7305773" cy="848439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r>
                <a:rPr lang="en-US" sz="1600" dirty="0"/>
                <a:t>Content Moderation: </a:t>
              </a:r>
              <a:r>
                <a:rPr lang="en-US" sz="1600" dirty="0" err="1"/>
                <a:t>TikTok's</a:t>
              </a:r>
              <a:r>
                <a:rPr lang="en-US" sz="1600" dirty="0"/>
                <a:t> Model for Distinguishing Claims from </a:t>
              </a:r>
              <a:r>
                <a:rPr lang="en-US" sz="1500" dirty="0"/>
                <a:t>Opinions</a:t>
              </a:r>
            </a:p>
          </p:txBody>
        </p:sp>
        <p:sp>
          <p:nvSpPr>
            <p:cNvPr id="177" name="Google Shape;177;p7"/>
            <p:cNvSpPr txBox="1"/>
            <p:nvPr/>
          </p:nvSpPr>
          <p:spPr>
            <a:xfrm>
              <a:off x="-68168" y="1414444"/>
              <a:ext cx="4284657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i="1" dirty="0">
                  <a:solidFill>
                    <a:srgbClr val="000000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Prepared for:</a:t>
              </a:r>
              <a:r>
                <a:rPr lang="en" i="1" dirty="0"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 </a:t>
              </a:r>
              <a:r>
                <a:rPr lang="en" i="1" dirty="0">
                  <a:solidFill>
                    <a:srgbClr val="000000"/>
                  </a:solidFill>
                  <a:latin typeface="Arial" panose="020B0604020202020204" pitchFamily="34" charset="0"/>
                  <a:ea typeface="Roboto"/>
                  <a:cs typeface="Arial" panose="020B0604020202020204" pitchFamily="34" charset="0"/>
                  <a:sym typeface="Roboto"/>
                </a:rPr>
                <a:t>Senior Analyst Team</a:t>
              </a:r>
              <a:endParaRPr i="1" dirty="0">
                <a:solidFill>
                  <a:srgbClr val="00000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endParaRPr>
            </a:p>
          </p:txBody>
        </p:sp>
      </p:grpSp>
      <p:sp>
        <p:nvSpPr>
          <p:cNvPr id="179" name="Google Shape;179;p7"/>
          <p:cNvSpPr txBox="1"/>
          <p:nvPr/>
        </p:nvSpPr>
        <p:spPr>
          <a:xfrm>
            <a:off x="-3362325" y="5211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0" name="Google Shape;180;p7"/>
          <p:cNvSpPr txBox="1"/>
          <p:nvPr/>
        </p:nvSpPr>
        <p:spPr>
          <a:xfrm>
            <a:off x="2057025" y="2992900"/>
            <a:ext cx="5540100" cy="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The aim is to automate the initial evaluation phase of the claims process, thus enhancing system efficacy and responsiveness.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Ethically, the model is designed to minimize the risk of undetected terms of service violations. </a:t>
            </a:r>
            <a:br>
              <a:rPr lang="en-US" sz="1200" dirty="0"/>
            </a:br>
            <a:endParaRPr lang="en-US" sz="1200" dirty="0"/>
          </a:p>
        </p:txBody>
      </p:sp>
      <p:sp>
        <p:nvSpPr>
          <p:cNvPr id="197" name="Google Shape;197;p7"/>
          <p:cNvSpPr txBox="1"/>
          <p:nvPr/>
        </p:nvSpPr>
        <p:spPr>
          <a:xfrm>
            <a:off x="350868" y="8330419"/>
            <a:ext cx="7515799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200" dirty="0"/>
              <a:t>Considering the model's current performance and future adaptability: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Maintain model monitoring to ensure continued high performance as user behavior and content trends evolve.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Integrate additional features like 'number of times a video was reported' and 'author’s total report count' to further refine the model if necessary.</a:t>
            </a:r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F493AA-1B52-FE4B-B17C-B1AC8D7D1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601" y="5588817"/>
            <a:ext cx="2183802" cy="18839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DEF21C-F352-804C-ADA0-16F5BE454BB5}"/>
              </a:ext>
            </a:extLst>
          </p:cNvPr>
          <p:cNvSpPr txBox="1"/>
          <p:nvPr/>
        </p:nvSpPr>
        <p:spPr>
          <a:xfrm>
            <a:off x="423810" y="7498230"/>
            <a:ext cx="26531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 1: Results on unseen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204B63-6F38-8243-964C-44F9417A8D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5613" y="65630"/>
            <a:ext cx="1125208" cy="6322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313</Words>
  <Application>Microsoft Macintosh PowerPoint</Application>
  <PresentationFormat>Custom</PresentationFormat>
  <Paragraphs>15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Calibri</vt:lpstr>
      <vt:lpstr>Arial</vt:lpstr>
      <vt:lpstr>Google Sans SemiBold</vt:lpstr>
      <vt:lpstr>Google Sans</vt:lpstr>
      <vt:lpstr>Roboto</vt:lpstr>
      <vt:lpstr>Work Sans</vt:lpstr>
      <vt:lpstr>PT Sans Narrow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kunalg569@gmail.com</cp:lastModifiedBy>
  <cp:revision>17</cp:revision>
  <dcterms:modified xsi:type="dcterms:W3CDTF">2024-04-18T16:09:32Z</dcterms:modified>
</cp:coreProperties>
</file>